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8"/>
  </p:notesMasterIdLst>
  <p:sldIdLst>
    <p:sldId id="256" r:id="rId2"/>
    <p:sldId id="258" r:id="rId3"/>
    <p:sldId id="261" r:id="rId4"/>
    <p:sldId id="262" r:id="rId5"/>
    <p:sldId id="257" r:id="rId6"/>
    <p:sldId id="263" r:id="rId7"/>
    <p:sldId id="264" r:id="rId8"/>
    <p:sldId id="260" r:id="rId9"/>
    <p:sldId id="265" r:id="rId10"/>
    <p:sldId id="266" r:id="rId11"/>
    <p:sldId id="267" r:id="rId12"/>
    <p:sldId id="269" r:id="rId13"/>
    <p:sldId id="270" r:id="rId14"/>
    <p:sldId id="268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794D2-1212-4603-B663-7EE907A35BE9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8FD76-18CA-490D-B246-63A516606C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8FD76-18CA-490D-B246-63A516606CE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8FD76-18CA-490D-B246-63A516606CE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8FD76-18CA-490D-B246-63A516606CE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8FD76-18CA-490D-B246-63A516606CE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8FD76-18CA-490D-B246-63A516606CE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8FD76-18CA-490D-B246-63A516606CE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8FD76-18CA-490D-B246-63A516606CE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8FD76-18CA-490D-B246-63A516606CE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8FD76-18CA-490D-B246-63A516606CE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8FD76-18CA-490D-B246-63A516606CE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8FD76-18CA-490D-B246-63A516606CE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8FD76-18CA-490D-B246-63A516606CE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8FD76-18CA-490D-B246-63A516606CE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8FD76-18CA-490D-B246-63A516606CE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8FD76-18CA-490D-B246-63A516606CE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8FD76-18CA-490D-B246-63A516606CE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8FD76-18CA-490D-B246-63A516606CE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8FD76-18CA-490D-B246-63A516606CE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8FD76-18CA-490D-B246-63A516606CE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8FD76-18CA-490D-B246-63A516606CE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8FD76-18CA-490D-B246-63A516606CE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8FD76-18CA-490D-B246-63A516606CE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8FD76-18CA-490D-B246-63A516606CE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8FD76-18CA-490D-B246-63A516606CE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8FD76-18CA-490D-B246-63A516606CE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8FD76-18CA-490D-B246-63A516606CE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50A-6982-4AF8-B176-0D5F0A6CDBE6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9A98-3653-47F3-A607-488E58CC5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50A-6982-4AF8-B176-0D5F0A6CDBE6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9A98-3653-47F3-A607-488E58CC5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50A-6982-4AF8-B176-0D5F0A6CDBE6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9A98-3653-47F3-A607-488E58CC5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50A-6982-4AF8-B176-0D5F0A6CDBE6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9A98-3653-47F3-A607-488E58CC5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50A-6982-4AF8-B176-0D5F0A6CDBE6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9A98-3653-47F3-A607-488E58CC5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50A-6982-4AF8-B176-0D5F0A6CDBE6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9A98-3653-47F3-A607-488E58CC5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50A-6982-4AF8-B176-0D5F0A6CDBE6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9A98-3653-47F3-A607-488E58CC5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50A-6982-4AF8-B176-0D5F0A6CDBE6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9A98-3653-47F3-A607-488E58CC5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50A-6982-4AF8-B176-0D5F0A6CDBE6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9A98-3653-47F3-A607-488E58CC5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50A-6982-4AF8-B176-0D5F0A6CDBE6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89A98-3653-47F3-A607-488E58CC57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50A-6982-4AF8-B176-0D5F0A6CDBE6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789A98-3653-47F3-A607-488E58CC57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AA250A-6982-4AF8-B176-0D5F0A6CDBE6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789A98-3653-47F3-A607-488E58CC57B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Grade Unit 2 Geometry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MATH EXPRESSIONS</a:t>
            </a:r>
          </a:p>
          <a:p>
            <a:endParaRPr lang="en-US" dirty="0" smtClean="0"/>
          </a:p>
          <a:p>
            <a:r>
              <a:rPr lang="en-US" sz="2100" dirty="0" smtClean="0"/>
              <a:t>Created By: Mrs. </a:t>
            </a:r>
            <a:r>
              <a:rPr lang="en-US" sz="2100" dirty="0" err="1" smtClean="0"/>
              <a:t>Leanna</a:t>
            </a:r>
            <a:r>
              <a:rPr lang="en-US" sz="2100" dirty="0" smtClean="0"/>
              <a:t> Hopkins</a:t>
            </a:r>
            <a:endParaRPr lang="en-US" sz="2100" dirty="0"/>
          </a:p>
        </p:txBody>
      </p:sp>
      <p:pic>
        <p:nvPicPr>
          <p:cNvPr id="6146" name="Picture 2" descr="Grade 3 Volume 1 Book C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429000"/>
            <a:ext cx="2133600" cy="3022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polygon with three sides</a:t>
            </a:r>
          </a:p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838200" y="2819400"/>
            <a:ext cx="1676400" cy="1371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2667000" y="2514600"/>
            <a:ext cx="609600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triang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2362200"/>
            <a:ext cx="5410200" cy="2143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47244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a polygon with four sides called?  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50292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quadrilateral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Quadrilateral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polygon with 4 sides</a:t>
            </a:r>
          </a:p>
          <a:p>
            <a:endParaRPr lang="en-US" dirty="0"/>
          </a:p>
        </p:txBody>
      </p:sp>
      <p:pic>
        <p:nvPicPr>
          <p:cNvPr id="4" name="Picture 3" descr="quadrilatera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2667000"/>
            <a:ext cx="4724400" cy="22906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52578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are some types of quadrilaterals? 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867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Parallelograms   Trapezoids  Squares  Rectangles  Rhombuses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Opposite 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Sides that are across from each other; they do not meet at a point</a:t>
            </a:r>
          </a:p>
          <a:p>
            <a:r>
              <a:rPr lang="en-US" dirty="0" smtClean="0"/>
              <a:t>Example:   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Sides A and B are opposite of each other</a:t>
            </a:r>
          </a:p>
          <a:p>
            <a:pPr>
              <a:buNone/>
            </a:pPr>
            <a:r>
              <a:rPr lang="en-US" dirty="0" smtClean="0"/>
              <a:t>Would sides A and D be opposite of each other? </a:t>
            </a:r>
          </a:p>
          <a:p>
            <a:pPr>
              <a:buNone/>
            </a:pPr>
            <a:r>
              <a:rPr lang="en-US" dirty="0" smtClean="0"/>
              <a:t>No</a:t>
            </a:r>
          </a:p>
          <a:p>
            <a:pPr>
              <a:buNone/>
            </a:pPr>
            <a:r>
              <a:rPr lang="en-US" dirty="0" smtClean="0"/>
              <a:t>What would sides A and D be? </a:t>
            </a:r>
          </a:p>
          <a:p>
            <a:pPr>
              <a:buNone/>
            </a:pPr>
            <a:r>
              <a:rPr lang="en-US" dirty="0" smtClean="0"/>
              <a:t>Adjacent to each other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2865120"/>
            <a:ext cx="2667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29000" y="256032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0400" y="385572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316992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309372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Adjacent sides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sides that meet at a point</a:t>
            </a:r>
          </a:p>
          <a:p>
            <a:r>
              <a:rPr lang="en-US" dirty="0" smtClean="0"/>
              <a:t>Example: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Sides A and D are adjacent to each other</a:t>
            </a:r>
          </a:p>
          <a:p>
            <a:pPr>
              <a:buNone/>
            </a:pPr>
            <a:r>
              <a:rPr lang="en-US" dirty="0" smtClean="0"/>
              <a:t>Are sides A and B opposite or adjacent? </a:t>
            </a:r>
          </a:p>
          <a:p>
            <a:pPr>
              <a:buNone/>
            </a:pPr>
            <a:r>
              <a:rPr lang="en-US" dirty="0" smtClean="0"/>
              <a:t>Opposite</a:t>
            </a:r>
          </a:p>
        </p:txBody>
      </p:sp>
      <p:sp>
        <p:nvSpPr>
          <p:cNvPr id="4" name="Rectangle 3"/>
          <p:cNvSpPr/>
          <p:nvPr/>
        </p:nvSpPr>
        <p:spPr>
          <a:xfrm>
            <a:off x="2667000" y="3429000"/>
            <a:ext cx="2667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30480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33800" y="4495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33600" y="3733800"/>
            <a:ext cx="33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37338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quadrilateral with both pairs of opposite sides parallel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are some examples of parallelograms? </a:t>
            </a:r>
          </a:p>
          <a:p>
            <a:pPr>
              <a:buNone/>
            </a:pPr>
            <a:r>
              <a:rPr lang="en-US" dirty="0" smtClean="0"/>
              <a:t>Rhombus     Square    Rectangle</a:t>
            </a:r>
          </a:p>
          <a:p>
            <a:endParaRPr lang="en-US" dirty="0"/>
          </a:p>
        </p:txBody>
      </p:sp>
      <p:pic>
        <p:nvPicPr>
          <p:cNvPr id="4" name="Picture 3" descr="parallelogra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895600"/>
            <a:ext cx="4452314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Rhombus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parallelogram with congruent sides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 descr="rhomb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2667000"/>
            <a:ext cx="2143125" cy="2143125"/>
          </a:xfrm>
          <a:prstGeom prst="rect">
            <a:avLst/>
          </a:prstGeom>
        </p:spPr>
      </p:pic>
      <p:pic>
        <p:nvPicPr>
          <p:cNvPr id="8" name="Picture 7" descr="rhombus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81524" y="2686142"/>
            <a:ext cx="1733476" cy="218082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477000" y="2819400"/>
            <a:ext cx="1676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parallelogram that has all right angles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590800"/>
            <a:ext cx="2209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76600" y="2590800"/>
            <a:ext cx="12954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3429000"/>
            <a:ext cx="838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parallelogram with 4 congruent sides and 4 right angles</a:t>
            </a:r>
          </a:p>
          <a:p>
            <a:r>
              <a:rPr lang="en-US" dirty="0" smtClean="0"/>
              <a:t>A square is both a rhombus and a rectangle</a:t>
            </a:r>
          </a:p>
          <a:p>
            <a:endParaRPr lang="en-US" dirty="0"/>
          </a:p>
        </p:txBody>
      </p:sp>
      <p:pic>
        <p:nvPicPr>
          <p:cNvPr id="4" name="Picture 3" descr="squa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3276600"/>
            <a:ext cx="1819275" cy="2514600"/>
          </a:xfrm>
          <a:prstGeom prst="rect">
            <a:avLst/>
          </a:prstGeom>
        </p:spPr>
      </p:pic>
      <p:pic>
        <p:nvPicPr>
          <p:cNvPr id="5" name="Picture 4" descr="squares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00" y="3276600"/>
            <a:ext cx="2514600" cy="24376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distance around the outside of a figure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3048000"/>
            <a:ext cx="1981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38400" y="2667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3429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8400" y="4343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3429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8200" y="28194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1+2+1+2 = 6</a:t>
            </a:r>
          </a:p>
          <a:p>
            <a:r>
              <a:rPr lang="en-US" dirty="0" smtClean="0"/>
              <a:t>6 is the perimeter of the figure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Centimeter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metric unit of measurement used to measure length</a:t>
            </a:r>
            <a:endParaRPr lang="en-US" dirty="0"/>
          </a:p>
        </p:txBody>
      </p:sp>
      <p:pic>
        <p:nvPicPr>
          <p:cNvPr id="5" name="Picture 4" descr="centime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2590800"/>
            <a:ext cx="4267200" cy="33750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you remember?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2743200" cy="4389120"/>
          </a:xfrm>
        </p:spPr>
        <p:txBody>
          <a:bodyPr/>
          <a:lstStyle/>
          <a:p>
            <a:r>
              <a:rPr lang="en-US" dirty="0" smtClean="0"/>
              <a:t>Line segment</a:t>
            </a:r>
          </a:p>
          <a:p>
            <a:r>
              <a:rPr lang="en-US" dirty="0" smtClean="0"/>
              <a:t>Endpoint</a:t>
            </a:r>
          </a:p>
          <a:p>
            <a:r>
              <a:rPr lang="en-US" dirty="0" smtClean="0"/>
              <a:t>Line</a:t>
            </a:r>
          </a:p>
          <a:p>
            <a:r>
              <a:rPr lang="en-US" dirty="0" smtClean="0"/>
              <a:t>Horizontal </a:t>
            </a:r>
          </a:p>
          <a:p>
            <a:r>
              <a:rPr lang="en-US" dirty="0" smtClean="0"/>
              <a:t> Vertical </a:t>
            </a:r>
          </a:p>
          <a:p>
            <a:r>
              <a:rPr lang="en-US" dirty="0" smtClean="0"/>
              <a:t>Parallel </a:t>
            </a:r>
          </a:p>
          <a:p>
            <a:r>
              <a:rPr lang="en-US" dirty="0" smtClean="0"/>
              <a:t>Perpendicular</a:t>
            </a:r>
          </a:p>
          <a:p>
            <a:r>
              <a:rPr lang="en-US" dirty="0" smtClean="0"/>
              <a:t>Triangle</a:t>
            </a:r>
          </a:p>
          <a:p>
            <a:r>
              <a:rPr lang="en-US" dirty="0" smtClean="0"/>
              <a:t>Quadrilateral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00600" y="1981200"/>
            <a:ext cx="27432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600" dirty="0" smtClean="0"/>
              <a:t>Opposite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Adjacent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600" dirty="0" smtClean="0"/>
              <a:t>Parallelogram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600" dirty="0" smtClean="0"/>
              <a:t>Rhombus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Rectangle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600" dirty="0" smtClean="0"/>
              <a:t>Square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Perimeter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600" dirty="0" smtClean="0"/>
              <a:t>Centimeter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or line segment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2514600"/>
            <a:ext cx="53340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09600" y="2286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43600" y="3505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or Vertical?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3505200"/>
            <a:ext cx="571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or perpendicular?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2819400"/>
            <a:ext cx="411480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838200" y="2743200"/>
            <a:ext cx="3276600" cy="251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or quadrilateral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3276600" y="2133600"/>
            <a:ext cx="3810000" cy="3505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Rhombus or rectangle?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66800" y="2895600"/>
            <a:ext cx="70104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perimeter? 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505200" y="3352800"/>
            <a:ext cx="3200400" cy="2362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7600" y="3886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457200" y="1935480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3657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5715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luck on the test (: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segment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part of a line; A line segment has two endpoints</a:t>
            </a:r>
          </a:p>
          <a:p>
            <a:endParaRPr lang="en-US" dirty="0"/>
          </a:p>
        </p:txBody>
      </p:sp>
      <p:pic>
        <p:nvPicPr>
          <p:cNvPr id="4" name="Picture 3" descr="line segm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2514600"/>
            <a:ext cx="6858000" cy="41215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point at either end of a line segment</a:t>
            </a:r>
          </a:p>
          <a:p>
            <a:endParaRPr lang="en-US" dirty="0"/>
          </a:p>
        </p:txBody>
      </p:sp>
      <p:pic>
        <p:nvPicPr>
          <p:cNvPr id="4" name="Picture 3" descr="endpoi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048000"/>
            <a:ext cx="8398933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straight path that goes on forever in opposite directions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are some types of lines? </a:t>
            </a:r>
          </a:p>
          <a:p>
            <a:pPr lvl="1"/>
            <a:r>
              <a:rPr lang="en-US" dirty="0" smtClean="0"/>
              <a:t>Horizontal</a:t>
            </a:r>
          </a:p>
          <a:p>
            <a:pPr lvl="1"/>
            <a:r>
              <a:rPr lang="en-US" dirty="0" smtClean="0"/>
              <a:t>Vertical</a:t>
            </a:r>
          </a:p>
          <a:p>
            <a:pPr lvl="1"/>
            <a:r>
              <a:rPr lang="en-US" dirty="0" smtClean="0"/>
              <a:t>Parallel</a:t>
            </a:r>
          </a:p>
          <a:p>
            <a:pPr lvl="1"/>
            <a:r>
              <a:rPr lang="en-US" dirty="0" err="1" smtClean="0"/>
              <a:t>Perpindicular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2895600"/>
            <a:ext cx="15240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Lines that extend in two directions, left and right. </a:t>
            </a:r>
          </a:p>
          <a:p>
            <a:endParaRPr lang="en-US" dirty="0"/>
          </a:p>
        </p:txBody>
      </p:sp>
      <p:pic>
        <p:nvPicPr>
          <p:cNvPr id="4" name="Picture 3" descr="horizont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2667000"/>
            <a:ext cx="1752600" cy="1752600"/>
          </a:xfrm>
          <a:prstGeom prst="rect">
            <a:avLst/>
          </a:prstGeom>
        </p:spPr>
      </p:pic>
      <p:pic>
        <p:nvPicPr>
          <p:cNvPr id="5" name="Picture 4" descr="horizontal 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33800" y="2667000"/>
            <a:ext cx="4343400" cy="160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47244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opposite of horizontal?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5334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Vertical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Lines that extend in two directions, up and down</a:t>
            </a:r>
          </a:p>
          <a:p>
            <a:endParaRPr lang="en-US" dirty="0"/>
          </a:p>
        </p:txBody>
      </p:sp>
      <p:pic>
        <p:nvPicPr>
          <p:cNvPr id="4" name="Picture 3" descr="vertic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2590800"/>
            <a:ext cx="7239000" cy="2318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Parallel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lines that are the same distance apart everywhere</a:t>
            </a:r>
          </a:p>
          <a:p>
            <a:endParaRPr lang="en-US" dirty="0"/>
          </a:p>
        </p:txBody>
      </p:sp>
      <p:pic>
        <p:nvPicPr>
          <p:cNvPr id="4" name="Picture 3" descr="Parallel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2819399"/>
            <a:ext cx="3886200" cy="1981051"/>
          </a:xfrm>
          <a:prstGeom prst="rect">
            <a:avLst/>
          </a:prstGeom>
        </p:spPr>
      </p:pic>
      <p:pic>
        <p:nvPicPr>
          <p:cNvPr id="5" name="Picture 4" descr="parallel building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3600" y="2590800"/>
            <a:ext cx="1828800" cy="2451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51816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opposite of parallel?  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5791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Perpendicular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Perpendicular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lines that cross to form right angles</a:t>
            </a:r>
          </a:p>
          <a:p>
            <a:endParaRPr lang="en-US" dirty="0"/>
          </a:p>
        </p:txBody>
      </p:sp>
      <p:pic>
        <p:nvPicPr>
          <p:cNvPr id="4" name="Picture 3" descr="perpindicula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2743200"/>
            <a:ext cx="2302877" cy="2257425"/>
          </a:xfrm>
          <a:prstGeom prst="rect">
            <a:avLst/>
          </a:prstGeom>
        </p:spPr>
      </p:pic>
      <p:pic>
        <p:nvPicPr>
          <p:cNvPr id="5" name="Picture 4" descr="perpendicular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62400" y="2514600"/>
            <a:ext cx="3086100" cy="25988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221</TotalTime>
  <Words>418</Words>
  <Application>Microsoft Office PowerPoint</Application>
  <PresentationFormat>On-screen Show (4:3)</PresentationFormat>
  <Paragraphs>158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3rd Grade Unit 2 Geometry</vt:lpstr>
      <vt:lpstr>Do you remember? </vt:lpstr>
      <vt:lpstr>Line segment</vt:lpstr>
      <vt:lpstr>Endpoint</vt:lpstr>
      <vt:lpstr>Line</vt:lpstr>
      <vt:lpstr>Horizontal lines</vt:lpstr>
      <vt:lpstr>Vertical lines</vt:lpstr>
      <vt:lpstr>Parallel lines</vt:lpstr>
      <vt:lpstr>Perpendicular lines</vt:lpstr>
      <vt:lpstr>Triangle</vt:lpstr>
      <vt:lpstr>Quadrilateral</vt:lpstr>
      <vt:lpstr>Opposite sides</vt:lpstr>
      <vt:lpstr>Adjacent sides </vt:lpstr>
      <vt:lpstr>Parallelogram</vt:lpstr>
      <vt:lpstr>Rhombus</vt:lpstr>
      <vt:lpstr>Rectangle</vt:lpstr>
      <vt:lpstr>Square</vt:lpstr>
      <vt:lpstr>Perimeter</vt:lpstr>
      <vt:lpstr>Centimeter</vt:lpstr>
      <vt:lpstr>Line or line segment ?</vt:lpstr>
      <vt:lpstr>Horizontal or Vertical? </vt:lpstr>
      <vt:lpstr>Parallel or perpendicular?</vt:lpstr>
      <vt:lpstr>Triangle or quadrilateral ?</vt:lpstr>
      <vt:lpstr>Rhombus or rectangle? </vt:lpstr>
      <vt:lpstr>What is the perimeter? </vt:lpstr>
      <vt:lpstr>Good luck on the test (: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Grade Unit 2 Geometry</dc:title>
  <dc:creator>Leannahopkins</dc:creator>
  <cp:lastModifiedBy>Lenovo User</cp:lastModifiedBy>
  <cp:revision>25</cp:revision>
  <dcterms:created xsi:type="dcterms:W3CDTF">2010-10-25T22:18:28Z</dcterms:created>
  <dcterms:modified xsi:type="dcterms:W3CDTF">2010-10-27T13:20:31Z</dcterms:modified>
</cp:coreProperties>
</file>